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56" r:id="rId7"/>
    <p:sldId id="262" r:id="rId8"/>
  </p:sldIdLst>
  <p:sldSz cx="9144000" cy="6858000" type="screen4x3"/>
  <p:notesSz cx="6858000" cy="9144000"/>
  <p:defaultTextStyle>
    <a:defPPr>
      <a:defRPr lang="es-CO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44" autoAdjust="0"/>
    <p:restoredTop sz="94590" autoAdjust="0"/>
  </p:normalViewPr>
  <p:slideViewPr>
    <p:cSldViewPr>
      <p:cViewPr>
        <p:scale>
          <a:sx n="80" d="100"/>
          <a:sy n="80" d="100"/>
        </p:scale>
        <p:origin x="432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Arial" charset="0"/>
              </a:defRPr>
            </a:lvl1pPr>
          </a:lstStyle>
          <a:p>
            <a:pPr>
              <a:defRPr/>
            </a:pPr>
            <a:fld id="{5E72A84D-4083-468A-8424-E4E3AD242AE1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CO" noProof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CO" noProof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cs typeface="Arial" charset="0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cs typeface="Arial" charset="0"/>
              </a:defRPr>
            </a:lvl1pPr>
          </a:lstStyle>
          <a:p>
            <a:pPr>
              <a:defRPr/>
            </a:pPr>
            <a:fld id="{5DA13308-F151-4508-90C1-E2FE6D9C1575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429573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B12F01-8A8D-4EB0-B89B-4FA557359D1B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C062C8-E6C7-482F-93A4-31E6194E824A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94408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666020-0EC7-483F-889D-5BBB0D550257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08EE21-55B9-4D16-9906-DB1E37B0D517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88164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C91C0A-52FD-4F66-937C-265485733588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9D147C-C45C-44C4-BDEF-6B00C2EEAA58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2739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2D9E5D-74AA-42E0-808C-FA2C2BD9BDBB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E9F359-B874-4223-85C0-4D797CBE73BE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3364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734988-FEFD-4ED0-A553-44DA06609469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8A2ED7-C95A-47C4-8894-D07DE9D7A8C4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69349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FA328C-9393-46BC-B5E0-1B158AF2C1DA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976C11-36D0-47CE-A566-613278E023B2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67736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DB4AD-1079-4DC8-A228-C792227F480A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8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9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3EDC17-7634-4E25-9A12-7226640DE516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08916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E716BF-1C8E-45A3-9FBF-BE1973317452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DBEA62-55F9-41E1-9FD1-5E917D6E7436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03077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C25E2C-F470-426F-88E5-350A4A1BDD55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26D650-4B53-427C-989E-3AD5AFD53819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81546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413426-EF4B-4F0A-9865-00D2204E3F2F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A74394-04E3-421B-ACC4-FC3C53826FC1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77676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CO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06F18C-4D77-416F-A5F1-F9E7C3DABAD0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C04C0A-C4AB-4538-871F-100E77237174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6002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1 Marcador de título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CO"/>
              <a:t>Haga clic para modificar el estilo de título del patrón</a:t>
            </a:r>
            <a:endParaRPr lang="es-CO" altLang="es-CO"/>
          </a:p>
        </p:txBody>
      </p:sp>
      <p:sp>
        <p:nvSpPr>
          <p:cNvPr id="1027" name="2 Marcador de texto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CO"/>
              <a:t>Haga clic para modificar el estilo de texto del patrón</a:t>
            </a:r>
          </a:p>
          <a:p>
            <a:pPr lvl="1"/>
            <a:r>
              <a:rPr lang="es-ES" altLang="es-CO"/>
              <a:t>Segundo nivel</a:t>
            </a:r>
          </a:p>
          <a:p>
            <a:pPr lvl="2"/>
            <a:r>
              <a:rPr lang="es-ES" altLang="es-CO"/>
              <a:t>Tercer nivel</a:t>
            </a:r>
          </a:p>
          <a:p>
            <a:pPr lvl="3"/>
            <a:r>
              <a:rPr lang="es-ES" altLang="es-CO"/>
              <a:t>Cuarto nivel</a:t>
            </a:r>
          </a:p>
          <a:p>
            <a:pPr lvl="4"/>
            <a:r>
              <a:rPr lang="es-ES" altLang="es-CO"/>
              <a:t>Quinto nivel</a:t>
            </a:r>
            <a:endParaRPr lang="es-CO" alt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C386365-6EAC-4128-A4F4-9AEA1700A4D9}" type="datetimeFigureOut">
              <a:rPr lang="es-CO"/>
              <a:pPr>
                <a:defRPr/>
              </a:pPr>
              <a:t>2/11/2020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0032A05-DDD0-426E-ADB5-282A279AABD6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965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4553744" y="1593208"/>
            <a:ext cx="4194720" cy="4154329"/>
          </a:xfrm>
          <a:prstGeom prst="roundRect">
            <a:avLst/>
          </a:prstGeom>
          <a:ln w="28575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s-CO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/>
              <a:t>Description of weather and clothes:</a:t>
            </a:r>
          </a:p>
          <a:p>
            <a:endParaRPr lang="en-US" dirty="0"/>
          </a:p>
          <a:p>
            <a:r>
              <a:rPr lang="en-US" dirty="0"/>
              <a:t>The weather of the picture is winter. She is wearing a purple jacket, blue pants, brown shoes and pink gloves.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Imagen 2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9230271C-98F7-4083-A1DA-FC4103F29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664" y="1962077"/>
            <a:ext cx="1838390" cy="297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38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4"/>
          <p:cNvSpPr txBox="1"/>
          <p:nvPr/>
        </p:nvSpPr>
        <p:spPr>
          <a:xfrm>
            <a:off x="395536" y="1606856"/>
            <a:ext cx="4194720" cy="4154329"/>
          </a:xfrm>
          <a:prstGeom prst="roundRect">
            <a:avLst/>
          </a:prstGeom>
          <a:ln w="28575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s-CO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/>
              <a:t>Description of weather and clothes: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weather of the picture is summer. He is wearing a white t-shirt, a blue short, a red sneakers and sunglasses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Imagen 2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58168937-A172-4982-B60A-D95B35879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104" y="2060848"/>
            <a:ext cx="2417812" cy="296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313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4"/>
          <p:cNvSpPr txBox="1"/>
          <p:nvPr/>
        </p:nvSpPr>
        <p:spPr>
          <a:xfrm>
            <a:off x="4553744" y="1593208"/>
            <a:ext cx="4194720" cy="4154329"/>
          </a:xfrm>
          <a:prstGeom prst="roundRect">
            <a:avLst/>
          </a:prstGeom>
          <a:ln w="28575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s-CO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/>
              <a:t>Description of weather and clothes: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weather of the picture is autumn. He is wearing a blue coat, red t-shirt, black jeans and white sneakers.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Imagen 2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20F67FAD-F514-4787-826B-43D965CB81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3608" y="1988840"/>
            <a:ext cx="2678211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333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4"/>
          <p:cNvSpPr txBox="1"/>
          <p:nvPr/>
        </p:nvSpPr>
        <p:spPr>
          <a:xfrm>
            <a:off x="395536" y="1606856"/>
            <a:ext cx="4194720" cy="4154329"/>
          </a:xfrm>
          <a:prstGeom prst="roundRect">
            <a:avLst/>
          </a:prstGeom>
          <a:ln w="28575"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s-CO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/>
              <a:t>Description of weather and clothes: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weather of the picture is spring. She is wearing a white blouse, orange skirt whit flowers and black </a:t>
            </a:r>
            <a:r>
              <a:rPr lang="en-US"/>
              <a:t>high heels.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Imagen 2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8CCF6DD3-4C33-459B-B1A4-B2C1EC112D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9438" y="2060848"/>
            <a:ext cx="2438946" cy="292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364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  <p:pic>
        <p:nvPicPr>
          <p:cNvPr id="4" name="Imagen 3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13D2D9C-91FD-44F9-8290-F732AE5128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0"/>
            <a:ext cx="9180512" cy="6858000"/>
          </a:xfrm>
          <a:prstGeom prst="rect">
            <a:avLst/>
          </a:prstGeom>
        </p:spPr>
      </p:pic>
      <p:pic>
        <p:nvPicPr>
          <p:cNvPr id="5" name="Imagen 4" descr="Captura de pantalla de un celular con texto e imagen&#10;&#10;Descripción generada automáticamente">
            <a:extLst>
              <a:ext uri="{FF2B5EF4-FFF2-40B4-BE49-F238E27FC236}">
                <a16:creationId xmlns:a16="http://schemas.microsoft.com/office/drawing/2014/main" id="{04CFC55F-6D41-42AC-B993-7C3C8752DF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55" y="0"/>
            <a:ext cx="92137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86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7327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120</Words>
  <Application>Microsoft Office PowerPoint</Application>
  <PresentationFormat>Presentación en pantalla (4:3)</PresentationFormat>
  <Paragraphs>32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Luffi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Johanna Vera Diettes</dc:creator>
  <cp:keywords>EDW</cp:keywords>
  <cp:lastModifiedBy>Francisco Echeverri</cp:lastModifiedBy>
  <cp:revision>57</cp:revision>
  <dcterms:created xsi:type="dcterms:W3CDTF">2013-10-26T16:26:13Z</dcterms:created>
  <dcterms:modified xsi:type="dcterms:W3CDTF">2020-11-02T18:02:37Z</dcterms:modified>
</cp:coreProperties>
</file>

<file path=docProps/thumbnail.jpeg>
</file>